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5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6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395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99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311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89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02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91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33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16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598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91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1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6D923-1C8F-4E57-AC2D-FE213CA5CF80}" type="datetimeFigureOut">
              <a:rPr lang="fr-FR" smtClean="0"/>
              <a:t>22/11/2025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85B17-AAD1-4597-A10A-199EE785B1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35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fr-FR" sz="2400" dirty="0" smtClean="0"/>
              <a:t>Baccalauréat professionnel Métiers du Commerce et de la Vente</a:t>
            </a:r>
            <a:br>
              <a:rPr lang="fr-FR" sz="2400" dirty="0" smtClean="0"/>
            </a:br>
            <a:r>
              <a:rPr lang="fr-FR" sz="2400" dirty="0" smtClean="0"/>
              <a:t>OPTION B : ……………………………….</a:t>
            </a:r>
            <a:br>
              <a:rPr lang="fr-FR" sz="2400" dirty="0" smtClean="0"/>
            </a:b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fr-FR" dirty="0" smtClean="0"/>
              <a:t>NOM,  Prénom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LOGO DE L’ENTREPRISE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r>
              <a:rPr lang="fr-FR" sz="5500" dirty="0" smtClean="0"/>
              <a:t>Épreuve E33 : Fidélisation de la Clientèle et/ou Développement de la Relation Clients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862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Partie 2 :  Diagnostic des actions de fidélisation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938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83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12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35010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Partie </a:t>
            </a:r>
            <a:r>
              <a:rPr lang="fr-FR" dirty="0" smtClean="0"/>
              <a:t>3 :Proposition de 2 actions de fidélisation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24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6962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575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Remerciements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Mon tuteur</a:t>
            </a:r>
          </a:p>
          <a:p>
            <a:r>
              <a:rPr lang="fr-FR" dirty="0" smtClean="0"/>
              <a:t>Mes professeurs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2901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sz="3800" b="1" dirty="0" smtClean="0"/>
              <a:t>I/ Présentation de l’entreprise  </a:t>
            </a:r>
          </a:p>
          <a:p>
            <a:pPr marL="0" indent="0">
              <a:buNone/>
            </a:pPr>
            <a:r>
              <a:rPr lang="fr-FR" b="1" dirty="0"/>
              <a:t>- Présentation</a:t>
            </a:r>
          </a:p>
          <a:p>
            <a:pPr marL="0" indent="0">
              <a:buNone/>
            </a:pPr>
            <a:r>
              <a:rPr lang="fr-FR" b="1" dirty="0" smtClean="0"/>
              <a:t>- Gamme </a:t>
            </a:r>
            <a:r>
              <a:rPr lang="fr-FR" b="1" dirty="0"/>
              <a:t>de produit</a:t>
            </a:r>
          </a:p>
          <a:p>
            <a:pPr marL="0" indent="0">
              <a:buNone/>
            </a:pPr>
            <a:r>
              <a:rPr lang="fr-FR" b="1" dirty="0"/>
              <a:t>- Profil de la clientèle</a:t>
            </a:r>
          </a:p>
          <a:p>
            <a:pPr marL="0" indent="0">
              <a:buNone/>
            </a:pPr>
            <a:r>
              <a:rPr lang="fr-FR" b="1" dirty="0" smtClean="0"/>
              <a:t>- La </a:t>
            </a:r>
            <a:r>
              <a:rPr lang="fr-FR" b="1" dirty="0"/>
              <a:t>concurrence</a:t>
            </a:r>
          </a:p>
          <a:p>
            <a:pPr marL="0" indent="0">
              <a:buNone/>
            </a:pPr>
            <a:r>
              <a:rPr lang="fr-FR" b="1" dirty="0" smtClean="0"/>
              <a:t>- Zone </a:t>
            </a:r>
            <a:r>
              <a:rPr lang="fr-FR" b="1" dirty="0"/>
              <a:t>d’activité</a:t>
            </a:r>
          </a:p>
          <a:p>
            <a:pPr marL="0" indent="0">
              <a:buNone/>
            </a:pPr>
            <a:r>
              <a:rPr lang="fr-FR" b="1" dirty="0"/>
              <a:t>- Les outils numériques</a:t>
            </a:r>
          </a:p>
          <a:p>
            <a:pPr marL="0" indent="0">
              <a:buNone/>
            </a:pPr>
            <a:endParaRPr lang="fr-FR" sz="3800" b="1" dirty="0" smtClean="0"/>
          </a:p>
          <a:p>
            <a:pPr marL="0" indent="0">
              <a:buNone/>
            </a:pPr>
            <a:r>
              <a:rPr lang="fr-FR" sz="3800" b="1" dirty="0" smtClean="0"/>
              <a:t>II/ Diagnostic des actions  de fidélisation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fr-FR" b="1" dirty="0" smtClean="0"/>
              <a:t>- Diagnostic </a:t>
            </a:r>
          </a:p>
          <a:p>
            <a:pPr marL="0" indent="0">
              <a:buNone/>
            </a:pPr>
            <a:r>
              <a:rPr lang="fr-FR" b="1" dirty="0" smtClean="0"/>
              <a:t>- Forces et faiblesses</a:t>
            </a:r>
          </a:p>
          <a:p>
            <a:pPr marL="0" indent="0">
              <a:buNone/>
            </a:pPr>
            <a:r>
              <a:rPr lang="fr-FR" b="1" dirty="0" smtClean="0"/>
              <a:t>- Opportunités et Menaces</a:t>
            </a:r>
          </a:p>
          <a:p>
            <a:pPr marL="0" indent="0">
              <a:buNone/>
            </a:pPr>
            <a:endParaRPr lang="fr-FR" b="1" dirty="0" smtClean="0"/>
          </a:p>
          <a:p>
            <a:pPr marL="0" indent="0">
              <a:buNone/>
            </a:pPr>
            <a:r>
              <a:rPr lang="fr-FR" sz="3800" b="1" dirty="0" smtClean="0"/>
              <a:t>III/ Proposition de deux actions </a:t>
            </a:r>
            <a:r>
              <a:rPr lang="fr-FR" sz="3800" b="1" dirty="0" err="1" smtClean="0"/>
              <a:t>FDRC</a:t>
            </a:r>
            <a:r>
              <a:rPr lang="fr-FR" sz="3800" b="1" dirty="0" smtClean="0"/>
              <a:t> : </a:t>
            </a:r>
            <a:endParaRPr lang="fr-FR" sz="3800" b="1" dirty="0"/>
          </a:p>
        </p:txBody>
      </p:sp>
    </p:spTree>
    <p:extLst>
      <p:ext uri="{BB962C8B-B14F-4D97-AF65-F5344CB8AC3E}">
        <p14:creationId xmlns:p14="http://schemas.microsoft.com/office/powerpoint/2010/main" val="23535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Partie 1 : Ma présentation de l’entreprise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359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Présentation</a:t>
            </a:r>
            <a:br>
              <a:rPr lang="fr-FR" dirty="0" smtClean="0"/>
            </a:b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8910430"/>
              </p:ext>
            </p:extLst>
          </p:nvPr>
        </p:nvGraphicFramePr>
        <p:xfrm>
          <a:off x="323528" y="1124744"/>
          <a:ext cx="8712968" cy="489654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48436"/>
                <a:gridCol w="6364532"/>
              </a:tblGrid>
              <a:tr h="54341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800" spc="5" dirty="0" smtClean="0">
                          <a:solidFill>
                            <a:schemeClr val="accent2"/>
                          </a:solidFill>
                          <a:effectLst/>
                        </a:rPr>
                        <a:t>Raison sociale </a:t>
                      </a:r>
                      <a:endParaRPr lang="fr-FR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1107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/>
                          </a:solidFill>
                          <a:effectLst/>
                        </a:rPr>
                        <a:t>Adresse</a:t>
                      </a:r>
                      <a:endParaRPr lang="fr-FR" sz="120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1107">
                <a:tc>
                  <a:txBody>
                    <a:bodyPr/>
                    <a:lstStyle/>
                    <a:p>
                      <a:pPr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chemeClr val="accent2"/>
                          </a:solidFill>
                          <a:effectLst/>
                        </a:rPr>
                        <a:t>Téléphone</a:t>
                      </a:r>
                      <a:endParaRPr lang="fr-FR" sz="120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0767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/>
                          </a:solidFill>
                          <a:effectLst/>
                        </a:rPr>
                        <a:t>Site internet</a:t>
                      </a:r>
                      <a:endParaRPr lang="fr-FR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1107">
                <a:tc>
                  <a:txBody>
                    <a:bodyPr/>
                    <a:lstStyle/>
                    <a:p>
                      <a:pPr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/>
                          </a:solidFill>
                          <a:effectLst/>
                        </a:rPr>
                        <a:t>Effectif</a:t>
                      </a:r>
                      <a:endParaRPr lang="fr-FR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6350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accent2"/>
                          </a:solidFill>
                          <a:effectLst/>
                        </a:rPr>
                        <a:t>Responsable</a:t>
                      </a:r>
                      <a:endParaRPr lang="fr-FR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98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Forme juridique</a:t>
                      </a:r>
                      <a:endParaRPr kumimoji="0" lang="fr-F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635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Secteur d’activité </a:t>
                      </a:r>
                      <a:endParaRPr kumimoji="0" lang="fr-FR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1107">
                <a:tc>
                  <a:txBody>
                    <a:bodyPr/>
                    <a:lstStyle/>
                    <a:p>
                      <a:pPr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accent2"/>
                          </a:solidFill>
                          <a:effectLst/>
                          <a:latin typeface="Times New Roman"/>
                          <a:ea typeface="Times New Roman"/>
                        </a:rPr>
                        <a:t>Activité principale</a:t>
                      </a:r>
                      <a:endParaRPr lang="fr-FR" sz="18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1107">
                <a:tc>
                  <a:txBody>
                    <a:bodyPr/>
                    <a:lstStyle/>
                    <a:p>
                      <a:pPr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accent2"/>
                          </a:solidFill>
                          <a:effectLst/>
                          <a:latin typeface="Times New Roman"/>
                          <a:ea typeface="Times New Roman"/>
                        </a:rPr>
                        <a:t>Activités secondaires</a:t>
                      </a:r>
                    </a:p>
                    <a:p>
                      <a:pPr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accent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6012160" y="98072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</a:rPr>
              <a:t>Insérez le logo de votre entreprise dans ce cadre</a:t>
            </a:r>
            <a:endParaRPr lang="fr-FR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2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Gamme de produit/service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25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Profil de la clientèle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720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concurrence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711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Zone d’activité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93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Les outils numériques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50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149</Words>
  <Application>Microsoft Office PowerPoint</Application>
  <PresentationFormat>Affichage à l'écran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Thème Office</vt:lpstr>
      <vt:lpstr>Baccalauréat professionnel Métiers du Commerce et de la Vente OPTION B : ………………………………. </vt:lpstr>
      <vt:lpstr>SOMMAIRE</vt:lpstr>
      <vt:lpstr>Partie 1 : Ma présentation de l’entreprise</vt:lpstr>
      <vt:lpstr>Présentation </vt:lpstr>
      <vt:lpstr>Gamme de produit/service </vt:lpstr>
      <vt:lpstr>Profil de la clientèle </vt:lpstr>
      <vt:lpstr>La concurrence </vt:lpstr>
      <vt:lpstr>Zone d’activité </vt:lpstr>
      <vt:lpstr>Les outils numériques </vt:lpstr>
      <vt:lpstr>Partie 2 :  Diagnostic des actions de fidélisation</vt:lpstr>
      <vt:lpstr>Présentation PowerPoint</vt:lpstr>
      <vt:lpstr>Présentation PowerPoint</vt:lpstr>
      <vt:lpstr>Partie 3 :Proposition de 2 actions de fidélisation</vt:lpstr>
      <vt:lpstr>Présentation PowerPoint</vt:lpstr>
      <vt:lpstr>Présentation PowerPoint</vt:lpstr>
      <vt:lpstr>Remerciements</vt:lpstr>
    </vt:vector>
  </TitlesOfParts>
  <Company>MAJ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Baccalauréat professionnel Métiers du Commerce et de la Vente OPTION B : ……………………………….</dc:title>
  <dc:creator>MAJ</dc:creator>
  <cp:lastModifiedBy>MAJ</cp:lastModifiedBy>
  <cp:revision>4</cp:revision>
  <dcterms:created xsi:type="dcterms:W3CDTF">2025-11-22T13:55:39Z</dcterms:created>
  <dcterms:modified xsi:type="dcterms:W3CDTF">2025-11-22T14:36:36Z</dcterms:modified>
</cp:coreProperties>
</file>